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8" r:id="rId4"/>
    <p:sldId id="259" r:id="rId5"/>
    <p:sldId id="262" r:id="rId6"/>
  </p:sldIdLst>
  <p:sldSz cx="10801350" cy="7200900"/>
  <p:notesSz cx="6858000" cy="9144000"/>
  <p:defaultTextStyle>
    <a:defPPr>
      <a:defRPr lang="de-DE"/>
    </a:defPPr>
    <a:lvl1pPr marL="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59" autoAdjust="0"/>
  </p:normalViewPr>
  <p:slideViewPr>
    <p:cSldViewPr>
      <p:cViewPr varScale="1">
        <p:scale>
          <a:sx n="56" d="100"/>
          <a:sy n="56" d="100"/>
        </p:scale>
        <p:origin x="-78" y="-600"/>
      </p:cViewPr>
      <p:guideLst>
        <p:guide orient="horz" pos="2268"/>
        <p:guide pos="34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10101" y="2236948"/>
            <a:ext cx="9181148" cy="1543526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20204" y="4080510"/>
            <a:ext cx="7560945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4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28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4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57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218C-1BDB-4498-AF7E-FAD67864F7D2}" type="datetimeFigureOut">
              <a:rPr lang="de-DE" smtClean="0"/>
              <a:pPr/>
              <a:t>09.06.2016</a:t>
            </a:fld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D32E-7D62-40FC-BA00-38E667492E80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7" name="Rechteck 6"/>
          <p:cNvSpPr/>
          <p:nvPr userDrawn="1"/>
        </p:nvSpPr>
        <p:spPr>
          <a:xfrm>
            <a:off x="540000" y="540000"/>
            <a:ext cx="360000" cy="36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" name="Rechteck 7"/>
          <p:cNvSpPr/>
          <p:nvPr userDrawn="1"/>
        </p:nvSpPr>
        <p:spPr>
          <a:xfrm>
            <a:off x="9900000" y="528616"/>
            <a:ext cx="360000" cy="36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" name="Rechteck 8"/>
          <p:cNvSpPr/>
          <p:nvPr userDrawn="1"/>
        </p:nvSpPr>
        <p:spPr>
          <a:xfrm>
            <a:off x="540000" y="6300000"/>
            <a:ext cx="360000" cy="36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" name="Rechteck 9"/>
          <p:cNvSpPr/>
          <p:nvPr userDrawn="1"/>
        </p:nvSpPr>
        <p:spPr>
          <a:xfrm>
            <a:off x="9901269" y="6300000"/>
            <a:ext cx="360000" cy="36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218C-1BDB-4498-AF7E-FAD67864F7D2}" type="datetimeFigureOut">
              <a:rPr lang="de-DE" smtClean="0"/>
              <a:pPr/>
              <a:t>09.06.2016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D32E-7D62-40FC-BA00-38E667492E8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9250533" y="303373"/>
            <a:ext cx="2870983" cy="6450806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37579" y="303373"/>
            <a:ext cx="8432930" cy="6450806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218C-1BDB-4498-AF7E-FAD67864F7D2}" type="datetimeFigureOut">
              <a:rPr lang="de-DE" smtClean="0"/>
              <a:pPr/>
              <a:t>09.06.2016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D32E-7D62-40FC-BA00-38E667492E8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218C-1BDB-4498-AF7E-FAD67864F7D2}" type="datetimeFigureOut">
              <a:rPr lang="de-DE" smtClean="0"/>
              <a:pPr/>
              <a:t>09.06.2016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D32E-7D62-40FC-BA00-38E667492E8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3232" y="4627246"/>
            <a:ext cx="9181148" cy="1430179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53232" y="3052049"/>
            <a:ext cx="9181148" cy="157519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429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59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28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1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4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57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38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218C-1BDB-4498-AF7E-FAD67864F7D2}" type="datetimeFigureOut">
              <a:rPr lang="de-DE" smtClean="0"/>
              <a:pPr/>
              <a:t>09.06.2016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D32E-7D62-40FC-BA00-38E667492E8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37580" y="1763554"/>
            <a:ext cx="5651956" cy="499062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469559" y="1763554"/>
            <a:ext cx="5651956" cy="499062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218C-1BDB-4498-AF7E-FAD67864F7D2}" type="datetimeFigureOut">
              <a:rPr lang="de-DE" smtClean="0"/>
              <a:pPr/>
              <a:t>09.06.2016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D32E-7D62-40FC-BA00-38E667492E8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0069" y="288370"/>
            <a:ext cx="9721215" cy="120015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0068" y="1611869"/>
            <a:ext cx="4772472" cy="6717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298" indent="0">
              <a:buNone/>
              <a:defRPr sz="2300" b="1"/>
            </a:lvl2pPr>
            <a:lvl3pPr marL="1028598" indent="0">
              <a:buNone/>
              <a:defRPr sz="2000" b="1"/>
            </a:lvl3pPr>
            <a:lvl4pPr marL="1542896" indent="0">
              <a:buNone/>
              <a:defRPr sz="1800" b="1"/>
            </a:lvl4pPr>
            <a:lvl5pPr marL="2057194" indent="0">
              <a:buNone/>
              <a:defRPr sz="1800" b="1"/>
            </a:lvl5pPr>
            <a:lvl6pPr marL="2571492" indent="0">
              <a:buNone/>
              <a:defRPr sz="1800" b="1"/>
            </a:lvl6pPr>
            <a:lvl7pPr marL="3085792" indent="0">
              <a:buNone/>
              <a:defRPr sz="1800" b="1"/>
            </a:lvl7pPr>
            <a:lvl8pPr marL="3600090" indent="0">
              <a:buNone/>
              <a:defRPr sz="1800" b="1"/>
            </a:lvl8pPr>
            <a:lvl9pPr marL="4114388" indent="0">
              <a:buNone/>
              <a:defRPr sz="18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40068" y="2283619"/>
            <a:ext cx="4772472" cy="414885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486937" y="1611869"/>
            <a:ext cx="4774347" cy="6717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298" indent="0">
              <a:buNone/>
              <a:defRPr sz="2300" b="1"/>
            </a:lvl2pPr>
            <a:lvl3pPr marL="1028598" indent="0">
              <a:buNone/>
              <a:defRPr sz="2000" b="1"/>
            </a:lvl3pPr>
            <a:lvl4pPr marL="1542896" indent="0">
              <a:buNone/>
              <a:defRPr sz="1800" b="1"/>
            </a:lvl4pPr>
            <a:lvl5pPr marL="2057194" indent="0">
              <a:buNone/>
              <a:defRPr sz="1800" b="1"/>
            </a:lvl5pPr>
            <a:lvl6pPr marL="2571492" indent="0">
              <a:buNone/>
              <a:defRPr sz="1800" b="1"/>
            </a:lvl6pPr>
            <a:lvl7pPr marL="3085792" indent="0">
              <a:buNone/>
              <a:defRPr sz="1800" b="1"/>
            </a:lvl7pPr>
            <a:lvl8pPr marL="3600090" indent="0">
              <a:buNone/>
              <a:defRPr sz="1800" b="1"/>
            </a:lvl8pPr>
            <a:lvl9pPr marL="4114388" indent="0">
              <a:buNone/>
              <a:defRPr sz="18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486937" y="2283619"/>
            <a:ext cx="4774347" cy="414885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218C-1BDB-4498-AF7E-FAD67864F7D2}" type="datetimeFigureOut">
              <a:rPr lang="de-DE" smtClean="0"/>
              <a:pPr/>
              <a:t>09.06.2016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D32E-7D62-40FC-BA00-38E667492E8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218C-1BDB-4498-AF7E-FAD67864F7D2}" type="datetimeFigureOut">
              <a:rPr lang="de-DE" smtClean="0"/>
              <a:pPr/>
              <a:t>09.06.2016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D32E-7D62-40FC-BA00-38E667492E8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218C-1BDB-4498-AF7E-FAD67864F7D2}" type="datetimeFigureOut">
              <a:rPr lang="de-DE" smtClean="0"/>
              <a:pPr/>
              <a:t>09.06.2016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D32E-7D62-40FC-BA00-38E667492E8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0069" y="286702"/>
            <a:ext cx="3553570" cy="122015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23029" y="286704"/>
            <a:ext cx="6038255" cy="6145769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40069" y="1506857"/>
            <a:ext cx="3553570" cy="4925616"/>
          </a:xfrm>
        </p:spPr>
        <p:txBody>
          <a:bodyPr/>
          <a:lstStyle>
            <a:lvl1pPr marL="0" indent="0">
              <a:buNone/>
              <a:defRPr sz="1600"/>
            </a:lvl1pPr>
            <a:lvl2pPr marL="514298" indent="0">
              <a:buNone/>
              <a:defRPr sz="1400"/>
            </a:lvl2pPr>
            <a:lvl3pPr marL="1028598" indent="0">
              <a:buNone/>
              <a:defRPr sz="1100"/>
            </a:lvl3pPr>
            <a:lvl4pPr marL="1542896" indent="0">
              <a:buNone/>
              <a:defRPr sz="1000"/>
            </a:lvl4pPr>
            <a:lvl5pPr marL="2057194" indent="0">
              <a:buNone/>
              <a:defRPr sz="1000"/>
            </a:lvl5pPr>
            <a:lvl6pPr marL="2571492" indent="0">
              <a:buNone/>
              <a:defRPr sz="1000"/>
            </a:lvl6pPr>
            <a:lvl7pPr marL="3085792" indent="0">
              <a:buNone/>
              <a:defRPr sz="1000"/>
            </a:lvl7pPr>
            <a:lvl8pPr marL="3600090" indent="0">
              <a:buNone/>
              <a:defRPr sz="1000"/>
            </a:lvl8pPr>
            <a:lvl9pPr marL="4114388" indent="0">
              <a:buNone/>
              <a:defRPr sz="1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218C-1BDB-4498-AF7E-FAD67864F7D2}" type="datetimeFigureOut">
              <a:rPr lang="de-DE" smtClean="0"/>
              <a:pPr/>
              <a:t>09.06.2016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D32E-7D62-40FC-BA00-38E667492E8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17140" y="5040631"/>
            <a:ext cx="6480810" cy="59507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117140" y="643414"/>
            <a:ext cx="6480810" cy="4320540"/>
          </a:xfrm>
        </p:spPr>
        <p:txBody>
          <a:bodyPr/>
          <a:lstStyle>
            <a:lvl1pPr marL="0" indent="0">
              <a:buNone/>
              <a:defRPr sz="3600"/>
            </a:lvl1pPr>
            <a:lvl2pPr marL="514298" indent="0">
              <a:buNone/>
              <a:defRPr sz="3200"/>
            </a:lvl2pPr>
            <a:lvl3pPr marL="1028598" indent="0">
              <a:buNone/>
              <a:defRPr sz="2700"/>
            </a:lvl3pPr>
            <a:lvl4pPr marL="1542896" indent="0">
              <a:buNone/>
              <a:defRPr sz="2300"/>
            </a:lvl4pPr>
            <a:lvl5pPr marL="2057194" indent="0">
              <a:buNone/>
              <a:defRPr sz="2300"/>
            </a:lvl5pPr>
            <a:lvl6pPr marL="2571492" indent="0">
              <a:buNone/>
              <a:defRPr sz="2300"/>
            </a:lvl6pPr>
            <a:lvl7pPr marL="3085792" indent="0">
              <a:buNone/>
              <a:defRPr sz="2300"/>
            </a:lvl7pPr>
            <a:lvl8pPr marL="3600090" indent="0">
              <a:buNone/>
              <a:defRPr sz="2300"/>
            </a:lvl8pPr>
            <a:lvl9pPr marL="4114388" indent="0">
              <a:buNone/>
              <a:defRPr sz="23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117140" y="5635706"/>
            <a:ext cx="6480810" cy="845105"/>
          </a:xfrm>
        </p:spPr>
        <p:txBody>
          <a:bodyPr/>
          <a:lstStyle>
            <a:lvl1pPr marL="0" indent="0">
              <a:buNone/>
              <a:defRPr sz="1600"/>
            </a:lvl1pPr>
            <a:lvl2pPr marL="514298" indent="0">
              <a:buNone/>
              <a:defRPr sz="1400"/>
            </a:lvl2pPr>
            <a:lvl3pPr marL="1028598" indent="0">
              <a:buNone/>
              <a:defRPr sz="1100"/>
            </a:lvl3pPr>
            <a:lvl4pPr marL="1542896" indent="0">
              <a:buNone/>
              <a:defRPr sz="1000"/>
            </a:lvl4pPr>
            <a:lvl5pPr marL="2057194" indent="0">
              <a:buNone/>
              <a:defRPr sz="1000"/>
            </a:lvl5pPr>
            <a:lvl6pPr marL="2571492" indent="0">
              <a:buNone/>
              <a:defRPr sz="1000"/>
            </a:lvl6pPr>
            <a:lvl7pPr marL="3085792" indent="0">
              <a:buNone/>
              <a:defRPr sz="1000"/>
            </a:lvl7pPr>
            <a:lvl8pPr marL="3600090" indent="0">
              <a:buNone/>
              <a:defRPr sz="1000"/>
            </a:lvl8pPr>
            <a:lvl9pPr marL="4114388" indent="0">
              <a:buNone/>
              <a:defRPr sz="1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218C-1BDB-4498-AF7E-FAD67864F7D2}" type="datetimeFigureOut">
              <a:rPr lang="de-DE" smtClean="0"/>
              <a:pPr/>
              <a:t>09.06.2016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D32E-7D62-40FC-BA00-38E667492E8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40069" y="288370"/>
            <a:ext cx="9721215" cy="1200150"/>
          </a:xfrm>
          <a:prstGeom prst="rect">
            <a:avLst/>
          </a:prstGeom>
        </p:spPr>
        <p:txBody>
          <a:bodyPr vert="horz" lIns="102860" tIns="51429" rIns="102860" bIns="51429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0069" y="1680212"/>
            <a:ext cx="9721215" cy="4752261"/>
          </a:xfrm>
          <a:prstGeom prst="rect">
            <a:avLst/>
          </a:prstGeom>
        </p:spPr>
        <p:txBody>
          <a:bodyPr vert="horz" lIns="102860" tIns="51429" rIns="102860" bIns="51429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40069" y="6674169"/>
            <a:ext cx="2520315" cy="383381"/>
          </a:xfrm>
          <a:prstGeom prst="rect">
            <a:avLst/>
          </a:prstGeom>
        </p:spPr>
        <p:txBody>
          <a:bodyPr vert="horz" lIns="102860" tIns="51429" rIns="102860" bIns="5142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2218C-1BDB-4498-AF7E-FAD67864F7D2}" type="datetimeFigureOut">
              <a:rPr lang="de-DE" smtClean="0"/>
              <a:pPr/>
              <a:t>09.06.2016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690461" y="6674169"/>
            <a:ext cx="3420428" cy="383381"/>
          </a:xfrm>
          <a:prstGeom prst="rect">
            <a:avLst/>
          </a:prstGeom>
        </p:spPr>
        <p:txBody>
          <a:bodyPr vert="horz" lIns="102860" tIns="51429" rIns="102860" bIns="5142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740969" y="6674169"/>
            <a:ext cx="2520315" cy="383381"/>
          </a:xfrm>
          <a:prstGeom prst="rect">
            <a:avLst/>
          </a:prstGeom>
        </p:spPr>
        <p:txBody>
          <a:bodyPr vert="horz" lIns="102860" tIns="51429" rIns="102860" bIns="5142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3D32E-7D62-40FC-BA00-38E667492E80}" type="slidenum">
              <a:rPr lang="de-AT" smtClean="0"/>
              <a:pPr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028598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5724" indent="-385724" algn="l" defTabSz="1028598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5736" indent="-321437" algn="l" defTabSz="102859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747" indent="-257149" algn="l" defTabSz="1028598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045" indent="-257149" algn="l" defTabSz="1028598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14343" indent="-257149" algn="l" defTabSz="1028598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28643" indent="-257149" algn="l" defTabSz="102859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42941" indent="-257149" algn="l" defTabSz="102859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239" indent="-257149" algn="l" defTabSz="102859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537" indent="-257149" algn="l" defTabSz="102859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2859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298" algn="l" defTabSz="102859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598" algn="l" defTabSz="102859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2896" algn="l" defTabSz="102859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4" algn="l" defTabSz="102859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492" algn="l" defTabSz="102859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5792" algn="l" defTabSz="102859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090" algn="l" defTabSz="102859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388" algn="l" defTabSz="102859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90665" y="1125124"/>
            <a:ext cx="9873178" cy="331376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/>
            </a:r>
            <a:br>
              <a:rPr lang="en-GB" dirty="0"/>
            </a:br>
            <a:endParaRPr lang="de-AT" sz="4400" dirty="0">
              <a:solidFill>
                <a:srgbClr val="FF0000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90665" y="1125124"/>
            <a:ext cx="9873178" cy="3313761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GB" dirty="0"/>
              <a:t/>
            </a:r>
            <a:br>
              <a:rPr lang="en-GB" dirty="0"/>
            </a:br>
            <a:r>
              <a:rPr lang="en-GB" sz="3100" dirty="0" smtClean="0">
                <a:latin typeface="Arial Rounded MT Bold" pitchFamily="34" charset="0"/>
              </a:rPr>
              <a:t>Gerhard and the Data Points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4400" dirty="0" smtClean="0">
                <a:solidFill>
                  <a:srgbClr val="FF0000"/>
                </a:solidFill>
                <a:latin typeface="Arial Rounded MT Bold" pitchFamily="34" charset="0"/>
              </a:rPr>
              <a:t>Hey </a:t>
            </a:r>
            <a:r>
              <a:rPr lang="en-GB" sz="4400" dirty="0">
                <a:solidFill>
                  <a:srgbClr val="FF0000"/>
                </a:solidFill>
                <a:latin typeface="Arial Rounded MT Bold" pitchFamily="34" charset="0"/>
              </a:rPr>
              <a:t>hey, my my</a:t>
            </a:r>
            <a:br>
              <a:rPr lang="en-GB" sz="4400" dirty="0">
                <a:solidFill>
                  <a:srgbClr val="FF0000"/>
                </a:solidFill>
                <a:latin typeface="Arial Rounded MT Bold" pitchFamily="34" charset="0"/>
              </a:rPr>
            </a:br>
            <a:r>
              <a:rPr lang="en-GB" sz="4400" dirty="0">
                <a:solidFill>
                  <a:srgbClr val="FF0000"/>
                </a:solidFill>
                <a:latin typeface="Arial Rounded MT Bold" pitchFamily="34" charset="0"/>
              </a:rPr>
              <a:t>WZRP is here to die</a:t>
            </a:r>
            <a:br>
              <a:rPr lang="en-GB" sz="4400" dirty="0">
                <a:solidFill>
                  <a:srgbClr val="FF0000"/>
                </a:solidFill>
                <a:latin typeface="Arial Rounded MT Bold" pitchFamily="34" charset="0"/>
              </a:rPr>
            </a:br>
            <a:r>
              <a:rPr lang="en-GB" sz="4400" dirty="0">
                <a:solidFill>
                  <a:srgbClr val="FF0000"/>
                </a:solidFill>
                <a:latin typeface="Arial Rounded MT Bold" pitchFamily="34" charset="0"/>
              </a:rPr>
              <a:t>Better shut down - than to fade away</a:t>
            </a:r>
            <a:br>
              <a:rPr lang="en-GB" sz="4400" dirty="0">
                <a:solidFill>
                  <a:srgbClr val="FF0000"/>
                </a:solidFill>
                <a:latin typeface="Arial Rounded MT Bold" pitchFamily="34" charset="0"/>
              </a:rPr>
            </a:br>
            <a:r>
              <a:rPr lang="en-GB" sz="4400" dirty="0">
                <a:solidFill>
                  <a:srgbClr val="FF0000"/>
                </a:solidFill>
                <a:latin typeface="Arial Rounded MT Bold" pitchFamily="34" charset="0"/>
              </a:rPr>
              <a:t>But all data are here to stay</a:t>
            </a:r>
            <a:endParaRPr lang="de-AT" sz="4400" dirty="0">
              <a:solidFill>
                <a:srgbClr val="FF0000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671492"/>
            <a:ext cx="10901401" cy="57150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4000" dirty="0" smtClean="0">
                <a:solidFill>
                  <a:srgbClr val="FF0000"/>
                </a:solidFill>
                <a:latin typeface="Arial Rounded MT Bold" pitchFamily="34" charset="0"/>
              </a:rPr>
              <a:t>Now </a:t>
            </a:r>
            <a:r>
              <a:rPr lang="en-GB" sz="4000" dirty="0">
                <a:solidFill>
                  <a:srgbClr val="FF0000"/>
                </a:solidFill>
                <a:latin typeface="Arial Rounded MT Bold" pitchFamily="34" charset="0"/>
              </a:rPr>
              <a:t>it’s </a:t>
            </a:r>
            <a:r>
              <a:rPr lang="en-GB" sz="4000" dirty="0" smtClean="0">
                <a:solidFill>
                  <a:srgbClr val="FF0000"/>
                </a:solidFill>
                <a:latin typeface="Arial Rounded MT Bold" pitchFamily="34" charset="0"/>
              </a:rPr>
              <a:t>gone, </a:t>
            </a:r>
            <a:r>
              <a:rPr lang="en-GB" sz="4000" dirty="0" err="1" smtClean="0">
                <a:solidFill>
                  <a:srgbClr val="FF0000"/>
                </a:solidFill>
                <a:latin typeface="Arial Rounded MT Bold" pitchFamily="34" charset="0"/>
              </a:rPr>
              <a:t>but’s</a:t>
            </a:r>
            <a:r>
              <a:rPr lang="en-GB" sz="4000" dirty="0" smtClean="0">
                <a:solidFill>
                  <a:srgbClr val="FF0000"/>
                </a:solidFill>
                <a:latin typeface="Arial Rounded MT Bold" pitchFamily="34" charset="0"/>
              </a:rPr>
              <a:t> not forgotten</a:t>
            </a:r>
            <a:br>
              <a:rPr lang="en-GB" sz="4000" dirty="0" smtClean="0">
                <a:solidFill>
                  <a:srgbClr val="FF0000"/>
                </a:solidFill>
                <a:latin typeface="Arial Rounded MT Bold" pitchFamily="34" charset="0"/>
              </a:rPr>
            </a:br>
            <a:r>
              <a:rPr lang="en-GB" sz="4000" dirty="0" smtClean="0">
                <a:solidFill>
                  <a:srgbClr val="FF0000"/>
                </a:solidFill>
                <a:latin typeface="Arial Rounded MT Bold" pitchFamily="34" charset="0"/>
              </a:rPr>
              <a:t>It </a:t>
            </a:r>
            <a:r>
              <a:rPr lang="en-GB" sz="4000" dirty="0">
                <a:solidFill>
                  <a:srgbClr val="FF0000"/>
                </a:solidFill>
                <a:latin typeface="Arial Rounded MT Bold" pitchFamily="34" charset="0"/>
              </a:rPr>
              <a:t>was old, but it was not </a:t>
            </a:r>
            <a:r>
              <a:rPr lang="en-GB" sz="4000" dirty="0" smtClean="0">
                <a:solidFill>
                  <a:srgbClr val="FF0000"/>
                </a:solidFill>
                <a:latin typeface="Arial Rounded MT Bold" pitchFamily="34" charset="0"/>
              </a:rPr>
              <a:t>rotten</a:t>
            </a:r>
            <a:br>
              <a:rPr lang="en-GB" sz="4000" dirty="0" smtClean="0">
                <a:solidFill>
                  <a:srgbClr val="FF0000"/>
                </a:solidFill>
                <a:latin typeface="Arial Rounded MT Bold" pitchFamily="34" charset="0"/>
              </a:rPr>
            </a:br>
            <a:r>
              <a:rPr lang="en-GB" sz="4000" dirty="0" smtClean="0">
                <a:solidFill>
                  <a:srgbClr val="FF0000"/>
                </a:solidFill>
                <a:latin typeface="Arial Rounded MT Bold" pitchFamily="34" charset="0"/>
              </a:rPr>
              <a:t>And </a:t>
            </a:r>
            <a:r>
              <a:rPr lang="en-GB" sz="4000" dirty="0">
                <a:solidFill>
                  <a:srgbClr val="FF0000"/>
                </a:solidFill>
                <a:latin typeface="Arial Rounded MT Bold" pitchFamily="34" charset="0"/>
              </a:rPr>
              <a:t>once it’s gone </a:t>
            </a:r>
            <a:r>
              <a:rPr lang="en-GB" sz="4000" dirty="0" smtClean="0">
                <a:solidFill>
                  <a:srgbClr val="FF0000"/>
                </a:solidFill>
                <a:latin typeface="Arial Rounded MT Bold" pitchFamily="34" charset="0"/>
              </a:rPr>
              <a:t>–</a:t>
            </a:r>
            <a:br>
              <a:rPr lang="en-GB" sz="4000" dirty="0" smtClean="0">
                <a:solidFill>
                  <a:srgbClr val="FF0000"/>
                </a:solidFill>
                <a:latin typeface="Arial Rounded MT Bold" pitchFamily="34" charset="0"/>
              </a:rPr>
            </a:br>
            <a:r>
              <a:rPr lang="en-GB" sz="4000" dirty="0" smtClean="0">
                <a:solidFill>
                  <a:srgbClr val="FF0000"/>
                </a:solidFill>
                <a:latin typeface="Arial Rounded MT Bold" pitchFamily="34" charset="0"/>
              </a:rPr>
              <a:t> it never comes </a:t>
            </a:r>
            <a:r>
              <a:rPr lang="en-GB" sz="4000" dirty="0">
                <a:solidFill>
                  <a:srgbClr val="FF0000"/>
                </a:solidFill>
                <a:latin typeface="Arial Rounded MT Bold" pitchFamily="34" charset="0"/>
              </a:rPr>
              <a:t>back</a:t>
            </a:r>
            <a:br>
              <a:rPr lang="en-GB" sz="4000" dirty="0">
                <a:solidFill>
                  <a:srgbClr val="FF0000"/>
                </a:solidFill>
                <a:latin typeface="Arial Rounded MT Bold" pitchFamily="34" charset="0"/>
              </a:rPr>
            </a:br>
            <a:r>
              <a:rPr lang="en-GB" sz="4000" dirty="0">
                <a:solidFill>
                  <a:srgbClr val="FF0000"/>
                </a:solidFill>
                <a:latin typeface="Arial Rounded MT Bold" pitchFamily="34" charset="0"/>
              </a:rPr>
              <a:t>It gave a lot, but we paid for </a:t>
            </a:r>
            <a:r>
              <a:rPr lang="en-GB" sz="4000" dirty="0" smtClean="0">
                <a:solidFill>
                  <a:srgbClr val="FF0000"/>
                </a:solidFill>
                <a:latin typeface="Arial Rounded MT Bold" pitchFamily="34" charset="0"/>
              </a:rPr>
              <a:t>that</a:t>
            </a:r>
            <a:endParaRPr lang="de-AT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2236948"/>
            <a:ext cx="10801350" cy="154352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sz="4000" dirty="0">
                <a:solidFill>
                  <a:srgbClr val="FF0000"/>
                </a:solidFill>
                <a:latin typeface="Arial Rounded MT Bold" pitchFamily="34" charset="0"/>
              </a:rPr>
              <a:t>My my, hey hey</a:t>
            </a:r>
            <a:br>
              <a:rPr lang="en-GB" sz="4000" dirty="0">
                <a:solidFill>
                  <a:srgbClr val="FF0000"/>
                </a:solidFill>
                <a:latin typeface="Arial Rounded MT Bold" pitchFamily="34" charset="0"/>
              </a:rPr>
            </a:br>
            <a:r>
              <a:rPr lang="en-GB" sz="4000" dirty="0">
                <a:solidFill>
                  <a:srgbClr val="FF0000"/>
                </a:solidFill>
                <a:latin typeface="Arial Rounded MT Bold" pitchFamily="34" charset="0"/>
              </a:rPr>
              <a:t>WDS is here to stay</a:t>
            </a:r>
            <a:br>
              <a:rPr lang="en-GB" sz="4000" dirty="0">
                <a:solidFill>
                  <a:srgbClr val="FF0000"/>
                </a:solidFill>
                <a:latin typeface="Arial Rounded MT Bold" pitchFamily="34" charset="0"/>
              </a:rPr>
            </a:br>
            <a:r>
              <a:rPr lang="en-GB" sz="4000" dirty="0">
                <a:solidFill>
                  <a:srgbClr val="FF0000"/>
                </a:solidFill>
                <a:latin typeface="Arial Rounded MT Bold" pitchFamily="34" charset="0"/>
              </a:rPr>
              <a:t>It handles better - than WZRP</a:t>
            </a:r>
            <a:br>
              <a:rPr lang="en-GB" sz="4000" dirty="0">
                <a:solidFill>
                  <a:srgbClr val="FF0000"/>
                </a:solidFill>
                <a:latin typeface="Arial Rounded MT Bold" pitchFamily="34" charset="0"/>
              </a:rPr>
            </a:br>
            <a:r>
              <a:rPr lang="en-US" sz="4000" dirty="0">
                <a:solidFill>
                  <a:srgbClr val="FF0000"/>
                </a:solidFill>
                <a:latin typeface="Arial Rounded MT Bold" pitchFamily="34" charset="0"/>
              </a:rPr>
              <a:t>Now now no </a:t>
            </a:r>
            <a:r>
              <a:rPr lang="en-US" sz="4000" dirty="0" smtClean="0">
                <a:solidFill>
                  <a:srgbClr val="FF0000"/>
                </a:solidFill>
                <a:latin typeface="Arial Rounded MT Bold" pitchFamily="34" charset="0"/>
              </a:rPr>
              <a:t>delay, got </a:t>
            </a:r>
            <a:r>
              <a:rPr lang="en-US" sz="4000" dirty="0" err="1">
                <a:solidFill>
                  <a:srgbClr val="FF0000"/>
                </a:solidFill>
                <a:latin typeface="Arial Rounded MT Bold" pitchFamily="34" charset="0"/>
              </a:rPr>
              <a:t>nothin</a:t>
            </a:r>
            <a:r>
              <a:rPr lang="en-US" sz="4000" dirty="0">
                <a:solidFill>
                  <a:srgbClr val="FF0000"/>
                </a:solidFill>
                <a:latin typeface="Arial Rounded MT Bold" pitchFamily="34" charset="0"/>
              </a:rPr>
              <a:t>' more to say</a:t>
            </a:r>
            <a:endParaRPr lang="de-AT" sz="4000" dirty="0">
              <a:solidFill>
                <a:srgbClr val="FF0000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2236948"/>
            <a:ext cx="10801350" cy="154352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de-DE" sz="4000" dirty="0" smtClean="0">
                <a:solidFill>
                  <a:srgbClr val="FF0000"/>
                </a:solidFill>
                <a:latin typeface="Arial Rounded MT Bold" pitchFamily="34" charset="0"/>
              </a:rPr>
              <a:t>Bye, bye</a:t>
            </a:r>
            <a:br>
              <a:rPr lang="de-DE" sz="4000" dirty="0" smtClean="0">
                <a:solidFill>
                  <a:srgbClr val="FF0000"/>
                </a:solidFill>
                <a:latin typeface="Arial Rounded MT Bold" pitchFamily="34" charset="0"/>
              </a:rPr>
            </a:br>
            <a:r>
              <a:rPr lang="de-DE" sz="4000" dirty="0" smtClean="0">
                <a:solidFill>
                  <a:srgbClr val="FF0000"/>
                </a:solidFill>
                <a:latin typeface="Arial Rounded MT Bold" pitchFamily="34" charset="0"/>
              </a:rPr>
              <a:t>bye</a:t>
            </a:r>
            <a:r>
              <a:rPr lang="de-DE" sz="4000" smtClean="0">
                <a:solidFill>
                  <a:srgbClr val="FF0000"/>
                </a:solidFill>
                <a:latin typeface="Arial Rounded MT Bold" pitchFamily="34" charset="0"/>
              </a:rPr>
              <a:t>, bye</a:t>
            </a:r>
            <a:endParaRPr lang="de-AT" sz="4000" dirty="0">
              <a:solidFill>
                <a:srgbClr val="FF0000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Hyperio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</Words>
  <Application>Microsoft Office PowerPoint</Application>
  <PresentationFormat>Benutzerdefiniert</PresentationFormat>
  <Paragraphs>5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Larissa-Design</vt:lpstr>
      <vt:lpstr> </vt:lpstr>
      <vt:lpstr> Gerhard and the Data Points Hey hey, my my WZRP is here to die Better shut down - than to fade away But all data are here to stay</vt:lpstr>
      <vt:lpstr>Now it’s gone, but’s not forgotten It was old, but it was not rotten And once it’s gone –  it never comes back It gave a lot, but we paid for that</vt:lpstr>
      <vt:lpstr>My my, hey hey WDS is here to stay It handles better - than WZRP Now now no delay, got nothin' more to say</vt:lpstr>
      <vt:lpstr>Bye, bye bye, bye</vt:lpstr>
    </vt:vector>
  </TitlesOfParts>
  <Company>WSR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Hey hey, my my WZRP is here to die Better shut down - than to fade away But all data are here to stay</dc:title>
  <dc:creator>magerl</dc:creator>
  <cp:lastModifiedBy>lucia</cp:lastModifiedBy>
  <cp:revision>10</cp:revision>
  <dcterms:created xsi:type="dcterms:W3CDTF">2016-06-09T09:40:53Z</dcterms:created>
  <dcterms:modified xsi:type="dcterms:W3CDTF">2016-06-09T14:55:17Z</dcterms:modified>
</cp:coreProperties>
</file>